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78" r:id="rId9"/>
    <p:sldId id="265" r:id="rId10"/>
    <p:sldId id="269" r:id="rId11"/>
    <p:sldId id="268" r:id="rId12"/>
    <p:sldId id="267" r:id="rId13"/>
    <p:sldId id="272" r:id="rId14"/>
    <p:sldId id="275" r:id="rId15"/>
    <p:sldId id="271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9D30-3A1E-457B-9B90-0A26E6D192D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2E9-FBBF-452A-8F77-9432CDE6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9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9D30-3A1E-457B-9B90-0A26E6D192D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2E9-FBBF-452A-8F77-9432CDE6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9D30-3A1E-457B-9B90-0A26E6D192D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2E9-FBBF-452A-8F77-9432CDE6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5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9D30-3A1E-457B-9B90-0A26E6D192D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2E9-FBBF-452A-8F77-9432CDE6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1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9D30-3A1E-457B-9B90-0A26E6D192D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2E9-FBBF-452A-8F77-9432CDE6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0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9D30-3A1E-457B-9B90-0A26E6D192D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2E9-FBBF-452A-8F77-9432CDE6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9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9D30-3A1E-457B-9B90-0A26E6D192D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2E9-FBBF-452A-8F77-9432CDE6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3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9D30-3A1E-457B-9B90-0A26E6D192D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2E9-FBBF-452A-8F77-9432CDE6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8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9D30-3A1E-457B-9B90-0A26E6D192D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2E9-FBBF-452A-8F77-9432CDE6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1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9D30-3A1E-457B-9B90-0A26E6D192D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2E9-FBBF-452A-8F77-9432CDE6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0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9D30-3A1E-457B-9B90-0A26E6D192D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2E9-FBBF-452A-8F77-9432CDE6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2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F9D30-3A1E-457B-9B90-0A26E6D192D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892E9-FBBF-452A-8F77-9432CDE6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1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752600"/>
            <a:ext cx="87596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CHÀO MỪNG CÁC CON </a:t>
            </a:r>
          </a:p>
          <a:p>
            <a:pPr algn="ctr"/>
            <a:r>
              <a:rPr lang="en-US" sz="5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ĐẾN VỚI TIẾT HỌC HÔM NAY </a:t>
            </a:r>
            <a:endParaRPr lang="en-US" sz="5400" b="1" cap="none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486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0"/>
            <a:ext cx="7855525" cy="914400"/>
            <a:chOff x="1219200" y="0"/>
            <a:chExt cx="7855525" cy="914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1219200" y="838200"/>
              <a:ext cx="7855525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219200" y="0"/>
              <a:ext cx="0" cy="91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371600" y="376535"/>
              <a:ext cx="541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85800" y="1265229"/>
            <a:ext cx="76200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2.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981200"/>
            <a:ext cx="7620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346425"/>
            <a:ext cx="76200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ùn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ùn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091" y="2667000"/>
            <a:ext cx="7620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946" y="3360003"/>
            <a:ext cx="76200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ùn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ùn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25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0"/>
            <a:ext cx="7855525" cy="914400"/>
            <a:chOff x="1219200" y="0"/>
            <a:chExt cx="7855525" cy="914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1219200" y="838200"/>
              <a:ext cx="7855525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219200" y="0"/>
              <a:ext cx="0" cy="91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371600" y="376535"/>
              <a:ext cx="541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85800" y="1143000"/>
            <a:ext cx="762000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129135"/>
            <a:ext cx="7620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thắp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9654" y="3881735"/>
            <a:ext cx="7620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091" y="2819400"/>
            <a:ext cx="76200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êm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946" y="2831068"/>
            <a:ext cx="76200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êm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25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0"/>
            <a:ext cx="7855525" cy="914400"/>
            <a:chOff x="1219200" y="0"/>
            <a:chExt cx="7855525" cy="914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1219200" y="838200"/>
              <a:ext cx="7855525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219200" y="0"/>
              <a:ext cx="0" cy="91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371600" y="376535"/>
              <a:ext cx="541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85800" y="1265229"/>
            <a:ext cx="762000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281535"/>
            <a:ext cx="7620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đắt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653135"/>
            <a:ext cx="7620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xóc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091" y="2967335"/>
            <a:ext cx="7620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6582" y="3653135"/>
            <a:ext cx="76200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xóc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25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0"/>
            <a:ext cx="7855525" cy="914400"/>
            <a:chOff x="1219200" y="0"/>
            <a:chExt cx="7855525" cy="914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1219200" y="838200"/>
              <a:ext cx="7855525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219200" y="0"/>
              <a:ext cx="0" cy="91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371600" y="376535"/>
              <a:ext cx="541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85800" y="1265229"/>
            <a:ext cx="8001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057400"/>
            <a:ext cx="7620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576935"/>
            <a:ext cx="7620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091" y="2814935"/>
            <a:ext cx="7620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xóc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057400"/>
            <a:ext cx="76200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0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0"/>
            <a:ext cx="7855525" cy="914400"/>
            <a:chOff x="1219200" y="0"/>
            <a:chExt cx="7855525" cy="914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1219200" y="838200"/>
              <a:ext cx="7855525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219200" y="0"/>
              <a:ext cx="0" cy="91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371600" y="376535"/>
              <a:ext cx="541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85800" y="1255701"/>
            <a:ext cx="7924799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ý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433935"/>
            <a:ext cx="8001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miệt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122003"/>
            <a:ext cx="80010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miệt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đĩa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090" y="3272135"/>
            <a:ext cx="8028709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miệt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944" y="2438400"/>
            <a:ext cx="80010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miệt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0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0"/>
            <a:ext cx="7855525" cy="914400"/>
            <a:chOff x="1219200" y="0"/>
            <a:chExt cx="7855525" cy="914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1219200" y="838200"/>
              <a:ext cx="7855525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219200" y="0"/>
              <a:ext cx="0" cy="91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371600" y="376535"/>
              <a:ext cx="541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85800" y="1265229"/>
            <a:ext cx="8077198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205335"/>
            <a:ext cx="80772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799" y="3424535"/>
            <a:ext cx="8077199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tuệ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090" y="2814935"/>
            <a:ext cx="8104909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2728" y="3431187"/>
            <a:ext cx="807719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tuệ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0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14400"/>
            <a:ext cx="7315200" cy="535265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685800" y="0"/>
            <a:ext cx="7855525" cy="914400"/>
            <a:chOff x="1219200" y="0"/>
            <a:chExt cx="7855525" cy="914400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1219200" y="838200"/>
              <a:ext cx="7855525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219200" y="0"/>
              <a:ext cx="0" cy="91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371600" y="376535"/>
              <a:ext cx="541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cụ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875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76200"/>
            <a:ext cx="7855525" cy="914400"/>
            <a:chOff x="1219200" y="0"/>
            <a:chExt cx="7855525" cy="914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1219200" y="838200"/>
              <a:ext cx="7855525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219200" y="0"/>
              <a:ext cx="0" cy="91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371600" y="376535"/>
              <a:ext cx="541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38200" y="1447800"/>
            <a:ext cx="7703125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667000"/>
            <a:ext cx="6553200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vĩ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Ê –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03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67"/>
          <a:stretch/>
        </p:blipFill>
        <p:spPr>
          <a:xfrm>
            <a:off x="3352800" y="2590800"/>
            <a:ext cx="2819400" cy="29401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505200"/>
            <a:ext cx="2507673" cy="25076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2"/>
          <a:stretch/>
        </p:blipFill>
        <p:spPr>
          <a:xfrm>
            <a:off x="6400800" y="1389369"/>
            <a:ext cx="2514600" cy="316877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85800" y="0"/>
            <a:ext cx="7855525" cy="914400"/>
            <a:chOff x="1219200" y="0"/>
            <a:chExt cx="7855525" cy="9144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1219200" y="838200"/>
              <a:ext cx="7855525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219200" y="0"/>
              <a:ext cx="0" cy="91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371600" y="376535"/>
              <a:ext cx="2971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Ông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ai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352800" y="166622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 –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01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0"/>
            <a:ext cx="7855525" cy="914400"/>
            <a:chOff x="1219200" y="0"/>
            <a:chExt cx="7855525" cy="914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1219200" y="838200"/>
              <a:ext cx="7855525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219200" y="0"/>
              <a:ext cx="0" cy="91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371600" y="376535"/>
              <a:ext cx="541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cụ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07471" y="1066800"/>
            <a:ext cx="7749358" cy="5486400"/>
            <a:chOff x="907471" y="1066800"/>
            <a:chExt cx="7749358" cy="54864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471" y="1524000"/>
              <a:ext cx="3054929" cy="439452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462"/>
            <a:stretch/>
          </p:blipFill>
          <p:spPr>
            <a:xfrm>
              <a:off x="4114800" y="1066800"/>
              <a:ext cx="4542029" cy="54864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78644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85800" y="0"/>
            <a:ext cx="7855525" cy="914400"/>
            <a:chOff x="1219200" y="0"/>
            <a:chExt cx="7855525" cy="914400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1219200" y="838200"/>
              <a:ext cx="7855525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219200" y="0"/>
              <a:ext cx="0" cy="91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371600" y="376535"/>
              <a:ext cx="541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Mục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tiêu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828800" y="1524000"/>
            <a:ext cx="4953000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612011"/>
            <a:ext cx="4953000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13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0"/>
            <a:ext cx="7855525" cy="914400"/>
            <a:chOff x="1219200" y="0"/>
            <a:chExt cx="7855525" cy="914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1219200" y="838200"/>
              <a:ext cx="7855525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219200" y="0"/>
              <a:ext cx="0" cy="91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371600" y="376535"/>
              <a:ext cx="541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cụ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70" y="1156855"/>
            <a:ext cx="7002784" cy="512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9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0"/>
            <a:ext cx="7855525" cy="914400"/>
            <a:chOff x="1219200" y="0"/>
            <a:chExt cx="7855525" cy="914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1219200" y="838200"/>
              <a:ext cx="7855525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219200" y="0"/>
              <a:ext cx="0" cy="91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371600" y="376535"/>
              <a:ext cx="541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ngữ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568889"/>
              </p:ext>
            </p:extLst>
          </p:nvPr>
        </p:nvGraphicFramePr>
        <p:xfrm>
          <a:off x="1524000" y="1397000"/>
          <a:ext cx="6096000" cy="1036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Ê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xơn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thùm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thụp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cười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móm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mém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miệt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mài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895600"/>
            <a:ext cx="2466975" cy="1847850"/>
          </a:xfrm>
          <a:prstGeom prst="rect">
            <a:avLst/>
          </a:prstGeom>
        </p:spPr>
      </p:pic>
      <p:sp>
        <p:nvSpPr>
          <p:cNvPr id="8" name="Curved Right Arrow 7"/>
          <p:cNvSpPr/>
          <p:nvPr/>
        </p:nvSpPr>
        <p:spPr>
          <a:xfrm>
            <a:off x="1143000" y="2209800"/>
            <a:ext cx="533400" cy="990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3187005"/>
            <a:ext cx="3609975" cy="138499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lôi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5867400" y="2438400"/>
            <a:ext cx="152400" cy="672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1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0"/>
            <a:ext cx="7855525" cy="914400"/>
            <a:chOff x="1219200" y="0"/>
            <a:chExt cx="7855525" cy="914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1219200" y="838200"/>
              <a:ext cx="7855525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219200" y="0"/>
              <a:ext cx="0" cy="91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371600" y="376535"/>
              <a:ext cx="541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61999" y="1412319"/>
            <a:ext cx="77031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.//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Ê –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mắn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?//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2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14400"/>
            <a:ext cx="7315200" cy="535265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685800" y="0"/>
            <a:ext cx="7855525" cy="914400"/>
            <a:chOff x="1219200" y="0"/>
            <a:chExt cx="7855525" cy="914400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1219200" y="838200"/>
              <a:ext cx="7855525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219200" y="0"/>
              <a:ext cx="0" cy="91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371600" y="376535"/>
              <a:ext cx="541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97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0"/>
            <a:ext cx="7855525" cy="914400"/>
            <a:chOff x="1219200" y="0"/>
            <a:chExt cx="7855525" cy="9144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1219200" y="838200"/>
              <a:ext cx="7855525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219200" y="0"/>
              <a:ext cx="0" cy="91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371600" y="376535"/>
              <a:ext cx="541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85800" y="1265229"/>
            <a:ext cx="76200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1. Ê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905000"/>
            <a:ext cx="3810000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124200"/>
            <a:ext cx="3810000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091" y="2514600"/>
            <a:ext cx="3837709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2"/>
          <a:stretch/>
        </p:blipFill>
        <p:spPr>
          <a:xfrm>
            <a:off x="5791200" y="1904999"/>
            <a:ext cx="1790700" cy="213360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5800" y="1905000"/>
            <a:ext cx="3810000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43550" y="416552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 –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22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1" animBg="1"/>
      <p:bldP spid="8" grpId="1" animBg="1"/>
      <p:bldP spid="9" grpId="1" animBg="1"/>
      <p:bldP spid="11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780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9</cp:revision>
  <dcterms:created xsi:type="dcterms:W3CDTF">2020-03-29T08:51:23Z</dcterms:created>
  <dcterms:modified xsi:type="dcterms:W3CDTF">2020-03-29T15:45:57Z</dcterms:modified>
</cp:coreProperties>
</file>